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864dce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8864dce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8a57840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8a57840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8a57840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8a57840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8a57840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8a57840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8a57840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8a57840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8a57840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8a57840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864dce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864dce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8864dce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8864dce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8864dce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8864dce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8864dce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8864dce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Modifier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idx="1" type="body"/>
          </p:nvPr>
        </p:nvSpPr>
        <p:spPr>
          <a:xfrm>
            <a:off x="757675" y="1296025"/>
            <a:ext cx="516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myStr=”I like PUBG”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Replace the word PUBG to FORTNITE using regular expression.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6" name="Google Shape;216;p46"/>
          <p:cNvSpPr txBox="1"/>
          <p:nvPr>
            <p:ph type="title"/>
          </p:nvPr>
        </p:nvSpPr>
        <p:spPr>
          <a:xfrm>
            <a:off x="59502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17500" y="1275925"/>
            <a:ext cx="5611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Regular Expression and modifier,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Search and replace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modifier.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5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57200" y="1155275"/>
            <a:ext cx="5581200" cy="3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Sequence of characters that forms a search pattern.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search and text to replace operations.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Single character or a more complicated pattern.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 types of text search and text replace operations.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18425" y="1285875"/>
            <a:ext cx="5079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/pattern/modifiers;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</a:t>
            </a:r>
            <a:r>
              <a:rPr b="1" i="1" lang="en-GB" sz="1800"/>
              <a:t>xample:</a:t>
            </a:r>
            <a:endParaRPr b="1" i="1"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var pattern = /DataisGood/i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77775" y="455075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87350" y="1307650"/>
            <a:ext cx="4938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search() method uses an expression to search for a match.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the position of the match.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replace() method returns a modified string where the pattern is replaced.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496500" y="4952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Search() and replace()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regular expression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regular expression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